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57" r:id="rId3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>
      <p:cViewPr>
        <p:scale>
          <a:sx n="70" d="100"/>
          <a:sy n="70" d="100"/>
        </p:scale>
        <p:origin x="3204" y="-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251200" y="2079877"/>
            <a:ext cx="3611126" cy="8877870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948268"/>
            <a:ext cx="4616035" cy="5554135"/>
          </a:xfrm>
        </p:spPr>
        <p:txBody>
          <a:bodyPr anchor="b">
            <a:normAutofit/>
          </a:bodyPr>
          <a:lstStyle>
            <a:lvl1pPr algn="l">
              <a:defRPr sz="33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6833543"/>
            <a:ext cx="3715688" cy="3401717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3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7992534"/>
            <a:ext cx="4916150" cy="27093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00050" y="948267"/>
            <a:ext cx="6057900" cy="5554133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1502" y="6833541"/>
            <a:ext cx="5460999" cy="8128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4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948267"/>
            <a:ext cx="6057900" cy="5147733"/>
          </a:xfrm>
        </p:spPr>
        <p:txBody>
          <a:bodyPr anchor="ctr">
            <a:normAutofit/>
          </a:bodyPr>
          <a:lstStyle>
            <a:lvl1pPr algn="l">
              <a:defRPr sz="21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7315200"/>
            <a:ext cx="4787664" cy="33866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49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13" y="948267"/>
            <a:ext cx="5144840" cy="5147733"/>
          </a:xfrm>
        </p:spPr>
        <p:txBody>
          <a:bodyPr anchor="ctr">
            <a:normAutofit/>
          </a:bodyPr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00101" y="6096000"/>
            <a:ext cx="4801850" cy="857956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7646347"/>
            <a:ext cx="4786771" cy="305552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1451" y="1263331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151" y="4921957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751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6096000"/>
            <a:ext cx="4786771" cy="3017600"/>
          </a:xfrm>
        </p:spPr>
        <p:txBody>
          <a:bodyPr anchor="b">
            <a:normAutofit/>
          </a:bodyPr>
          <a:lstStyle>
            <a:lvl1pPr algn="l">
              <a:defRPr sz="21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9125299"/>
            <a:ext cx="4787664" cy="15765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42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13" y="948267"/>
            <a:ext cx="5144840" cy="5147733"/>
          </a:xfrm>
        </p:spPr>
        <p:txBody>
          <a:bodyPr anchor="ctr">
            <a:normAutofit/>
          </a:bodyPr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0" y="6908800"/>
            <a:ext cx="4786771" cy="186642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8805334"/>
            <a:ext cx="4786770" cy="189653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1451" y="1263331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151" y="4921957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1915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948267"/>
            <a:ext cx="5644244" cy="514773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0" y="6984061"/>
            <a:ext cx="4786771" cy="149013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8474197"/>
            <a:ext cx="4786770" cy="2227671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66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7992534"/>
            <a:ext cx="4916150" cy="2709333"/>
          </a:xfrm>
        </p:spPr>
        <p:txBody>
          <a:bodyPr>
            <a:normAutofit/>
          </a:bodyPr>
          <a:lstStyle>
            <a:lvl1pPr algn="l"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1" y="948268"/>
            <a:ext cx="4916150" cy="669808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599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24804" y="948267"/>
            <a:ext cx="1533146" cy="7857067"/>
          </a:xfrm>
        </p:spPr>
        <p:txBody>
          <a:bodyPr vert="eaVert"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948267"/>
            <a:ext cx="4387509" cy="9753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8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7992534"/>
            <a:ext cx="4916150" cy="27093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1" y="948267"/>
            <a:ext cx="4916150" cy="669808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3522132"/>
            <a:ext cx="4801851" cy="4124208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7977482"/>
            <a:ext cx="4801850" cy="272438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66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7992534"/>
            <a:ext cx="4916150" cy="2709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00051" y="948267"/>
            <a:ext cx="2962475" cy="669807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3496771" y="948267"/>
            <a:ext cx="2961179" cy="6683022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62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7992534"/>
            <a:ext cx="4916150" cy="2709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1" y="948267"/>
            <a:ext cx="2787650" cy="1083733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" y="2032001"/>
            <a:ext cx="2959100" cy="561434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1263" y="1007534"/>
            <a:ext cx="2823038" cy="1024466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6772" y="2032000"/>
            <a:ext cx="2967529" cy="559928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36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7992534"/>
            <a:ext cx="4916150" cy="2709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7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8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0" y="948267"/>
            <a:ext cx="2400300" cy="2709333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948267"/>
            <a:ext cx="3329066" cy="9753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0" y="3928538"/>
            <a:ext cx="2400300" cy="371780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8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850" y="2573867"/>
            <a:ext cx="2672444" cy="20320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1500" y="1625600"/>
            <a:ext cx="2460731" cy="85344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2021" y="4876800"/>
            <a:ext cx="2673167" cy="3702756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0050" y="10972801"/>
            <a:ext cx="4358793" cy="6491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0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003006" y="6923853"/>
            <a:ext cx="1852842" cy="4726281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051" y="7992534"/>
            <a:ext cx="4916150" cy="27093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948268"/>
            <a:ext cx="4916150" cy="6698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2684" y="10972806"/>
            <a:ext cx="900347" cy="64911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050" y="10972801"/>
            <a:ext cx="4358793" cy="64911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0820" y="9917295"/>
            <a:ext cx="642680" cy="1190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1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542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ction2day2021@gmail.com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7" y="69839"/>
            <a:ext cx="1773047" cy="13447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71434"/>
            <a:ext cx="459898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WOMEN’S EMPOWERMENT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0452" y="286845"/>
            <a:ext cx="5050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Projects supported in KENYA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15893" y="4606034"/>
            <a:ext cx="4038865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Tailoring and Dress Making 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Projects in Nairobi and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Migori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county that empower women to be self sustainable.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GB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GB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Umoja</a:t>
            </a:r>
            <a:r>
              <a:rPr lang="en-GB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Project” 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Samburu: the only women –village in Kenya.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Assistance with education for children, cows, goats and food supply.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127898"/>
            <a:ext cx="330090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</a:pPr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Sustainability against hunger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702" y="2290774"/>
            <a:ext cx="421692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Baskets of Hope Project 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that helps women from </a:t>
            </a:r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Tharaka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Nithi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community becoming more financially independent and sustainable.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702" y="7630661"/>
            <a:ext cx="3429001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“Monthly Talks” 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with teen girls at St.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Clement school, Nairobi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7403" y="9587141"/>
            <a:ext cx="6762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Organic </a:t>
            </a:r>
            <a:r>
              <a:rPr lang="en-GB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Farming 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 St. Clement School, Nairobi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33207" y="10107494"/>
            <a:ext cx="34247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Occasional food support: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1400 + 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people offered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Christmas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meal, 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regular donation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rice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wheat and oil for the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communities of </a:t>
            </a:r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Thraraka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Nithi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Umoja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(Samburu) 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Kenya</a:t>
            </a:r>
          </a:p>
        </p:txBody>
      </p:sp>
      <p:pic>
        <p:nvPicPr>
          <p:cNvPr id="2050" name="Picture 2" descr="a52150c1-65c3-4aa8-961f-dfe06879e6d8@ee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7" t="8551" r="1160" b="6578"/>
          <a:stretch/>
        </p:blipFill>
        <p:spPr bwMode="auto">
          <a:xfrm>
            <a:off x="156297" y="4417259"/>
            <a:ext cx="2508207" cy="29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ad9e46cc-2856-4249-9377-df972dda515a@ee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655" y="7381352"/>
            <a:ext cx="3268599" cy="220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0d2f9591-694b-4d0a-87b6-7784bde79e66@ee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26" y="1103307"/>
            <a:ext cx="2335727" cy="347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6d3bf1a3-fa8f-436f-891f-35d5fb47acc2@ee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0" y="9986938"/>
            <a:ext cx="3119273" cy="184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87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95291" y="102015"/>
            <a:ext cx="179446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</a:pPr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Water 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98844" y="481454"/>
            <a:ext cx="35627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GB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borehole 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was drilled and it is supplying water to four villages in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Tharaka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Nithi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County, Kenya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91757" y="1637601"/>
            <a:ext cx="206338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</a:pPr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Educate 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Child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8868" y="1960944"/>
            <a:ext cx="30926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Action2day </a:t>
            </a:r>
            <a:r>
              <a:rPr lang="en-GB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sponsors 27 children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school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Education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the key to unlock the golden door of social and economic development in 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Kenya.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70337" y="9005938"/>
            <a:ext cx="2716321" cy="423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</a:pPr>
            <a:r>
              <a:rPr lang="en-GB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HEALTH CENTER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795849"/>
            <a:ext cx="33136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Offers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chance to the less privileges ones to have access to violin classes, drawing/paintings 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classes. </a:t>
            </a:r>
            <a:r>
              <a:rPr lang="en-GB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 children are fully sponsored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 far.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70888" y="9615259"/>
            <a:ext cx="3349593" cy="2482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e8263c21-3149-42d6-8fe6-6d77f98eee02@e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474" y="3648349"/>
            <a:ext cx="3392761" cy="25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7f87f060-99a4-4e2f-ac16-659c2174ad1f@ee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9027" y="575669"/>
            <a:ext cx="3789237" cy="284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30c9a9b-9b77-418d-9493-741650ef73cc@ee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3" y="6641731"/>
            <a:ext cx="6551742" cy="227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-447" y="9040501"/>
            <a:ext cx="2173562" cy="145669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19782" y="9657086"/>
            <a:ext cx="1870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bg2">
                    <a:lumMod val="75000"/>
                  </a:schemeClr>
                </a:solidFill>
              </a:rPr>
              <a:t>www.action2day.org</a:t>
            </a:r>
            <a:endParaRPr lang="en-GB" sz="105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2892" y="9873128"/>
            <a:ext cx="2354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6"/>
                </a:solidFill>
              </a:rPr>
              <a:t>Action2day</a:t>
            </a:r>
          </a:p>
          <a:p>
            <a:r>
              <a:rPr lang="en-GB" sz="1600" b="1" dirty="0" err="1" smtClean="0">
                <a:solidFill>
                  <a:schemeClr val="accent6"/>
                </a:solidFill>
              </a:rPr>
              <a:t>ING</a:t>
            </a:r>
            <a:r>
              <a:rPr lang="en-GB" sz="1600" b="1" dirty="0" smtClean="0">
                <a:solidFill>
                  <a:schemeClr val="accent6"/>
                </a:solidFill>
              </a:rPr>
              <a:t> </a:t>
            </a:r>
            <a:r>
              <a:rPr lang="en-GB" sz="1600" b="1" dirty="0">
                <a:solidFill>
                  <a:schemeClr val="accent6"/>
                </a:solidFill>
              </a:rPr>
              <a:t>Bank, Belgium </a:t>
            </a:r>
          </a:p>
          <a:p>
            <a:r>
              <a:rPr lang="en-GB" sz="1600" b="1" dirty="0">
                <a:solidFill>
                  <a:schemeClr val="accent6"/>
                </a:solidFill>
              </a:rPr>
              <a:t>BE 893632 1355 9785</a:t>
            </a:r>
          </a:p>
          <a:p>
            <a:r>
              <a:rPr lang="en-GB" sz="1600" b="1" dirty="0">
                <a:solidFill>
                  <a:schemeClr val="accent6"/>
                </a:solidFill>
              </a:rPr>
              <a:t>BIC : </a:t>
            </a:r>
            <a:r>
              <a:rPr lang="en-GB" sz="1600" b="1" dirty="0" err="1" smtClean="0">
                <a:solidFill>
                  <a:schemeClr val="accent6"/>
                </a:solidFill>
              </a:rPr>
              <a:t>BBRUBEBB</a:t>
            </a:r>
            <a:r>
              <a:rPr lang="en-GB" sz="1200" b="1" dirty="0">
                <a:solidFill>
                  <a:schemeClr val="accent6"/>
                </a:solidFill>
              </a:rPr>
              <a:t>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897" y="9214851"/>
            <a:ext cx="1857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6"/>
                </a:solidFill>
              </a:rPr>
              <a:t>Want to help?</a:t>
            </a:r>
          </a:p>
          <a:p>
            <a:endParaRPr lang="en-GB" sz="1400" b="1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7731" y="10695635"/>
            <a:ext cx="2279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chemeClr val="accent6"/>
              </a:solidFill>
            </a:endParaRPr>
          </a:p>
          <a:p>
            <a:r>
              <a:rPr lang="en-GB" sz="1200" b="1" dirty="0">
                <a:solidFill>
                  <a:schemeClr val="accent6"/>
                </a:solidFill>
              </a:rPr>
              <a:t>PayPal: </a:t>
            </a:r>
            <a:r>
              <a:rPr lang="en-GB" sz="1200" b="1" u="sng" dirty="0">
                <a:hlinkClick r:id="rId5"/>
              </a:rPr>
              <a:t>action2day2021@gmail.com</a:t>
            </a:r>
            <a:r>
              <a:rPr lang="en-GB" sz="1200" b="1" dirty="0"/>
              <a:t> </a:t>
            </a:r>
          </a:p>
          <a:p>
            <a:endParaRPr lang="en-GB" sz="1200" dirty="0"/>
          </a:p>
        </p:txBody>
      </p:sp>
      <p:sp>
        <p:nvSpPr>
          <p:cNvPr id="20" name="Rectangle 19"/>
          <p:cNvSpPr/>
          <p:nvPr/>
        </p:nvSpPr>
        <p:spPr>
          <a:xfrm>
            <a:off x="471481" y="4408890"/>
            <a:ext cx="284212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</a:pPr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Action2day 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 Center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46039" y="9521328"/>
            <a:ext cx="27119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  </a:t>
            </a:r>
            <a:r>
              <a:rPr lang="en-GB" sz="20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need your help </a:t>
            </a:r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order to </a:t>
            </a:r>
            <a:r>
              <a:rPr lang="en-GB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build a Health Center</a:t>
            </a:r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the community from </a:t>
            </a:r>
            <a:r>
              <a:rPr lang="en-GB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Tharaka</a:t>
            </a:r>
            <a:r>
              <a:rPr lang="en-GB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Nithii</a:t>
            </a:r>
            <a:r>
              <a:rPr lang="en-GB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Kenya 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220</TotalTime>
  <Words>257</Words>
  <Application>Microsoft Office PowerPoint</Application>
  <PresentationFormat>Widescreen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Century Gothic</vt:lpstr>
      <vt:lpstr>Times New Roman</vt:lpstr>
      <vt:lpstr>Wingdings 3</vt:lpstr>
      <vt:lpstr>Slice</vt:lpstr>
      <vt:lpstr>PowerPoint Presentation</vt:lpstr>
      <vt:lpstr>PowerPoint Presentation</vt:lpstr>
    </vt:vector>
  </TitlesOfParts>
  <Company>EEAS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PINTILIE Veronica (EEAS-NAIROBI)</dc:creator>
  <cp:lastModifiedBy>PINTILIE Veronica (EEAS-NAIROBI)</cp:lastModifiedBy>
  <cp:revision>24</cp:revision>
  <dcterms:created xsi:type="dcterms:W3CDTF">2024-11-30T18:21:25Z</dcterms:created>
  <dcterms:modified xsi:type="dcterms:W3CDTF">2024-11-30T22:02:03Z</dcterms:modified>
</cp:coreProperties>
</file>